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1" r:id="rId2"/>
  </p:sldIdLst>
  <p:sldSz cx="9144000" cy="6858000" type="screen4x3"/>
  <p:notesSz cx="7099300" cy="10234613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Χωρίς στυλ, χωρίς πλέγμα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Χωρίς στυλ, πλέγμα πίνακα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5221" autoAdjust="0"/>
    <p:restoredTop sz="94639" autoAdjust="0"/>
  </p:normalViewPr>
  <p:slideViewPr>
    <p:cSldViewPr>
      <p:cViewPr varScale="1">
        <p:scale>
          <a:sx n="72" d="100"/>
          <a:sy n="72" d="100"/>
        </p:scale>
        <p:origin x="-1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60" d="100"/>
          <a:sy n="60" d="100"/>
        </p:scale>
        <p:origin x="-1891" y="-58"/>
      </p:cViewPr>
      <p:guideLst>
        <p:guide orient="horz" pos="3223"/>
        <p:guide pos="2236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DD78E39-8927-47D5-A36F-6FB4E5DE4518}" type="datetimeFigureOut">
              <a:rPr lang="el-GR"/>
              <a:pPr>
                <a:defRPr/>
              </a:pPr>
              <a:t>27/11/2019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l-GR" noProof="0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 noProof="0" smtClean="0"/>
              <a:t>Στυλ υποδείγματος κειμένου</a:t>
            </a:r>
          </a:p>
          <a:p>
            <a:pPr lvl="1"/>
            <a:r>
              <a:rPr lang="el-GR" noProof="0" smtClean="0"/>
              <a:t>Δεύτερου επιπέδου</a:t>
            </a:r>
          </a:p>
          <a:p>
            <a:pPr lvl="2"/>
            <a:r>
              <a:rPr lang="el-GR" noProof="0" smtClean="0"/>
              <a:t>Τρίτου επιπέδου</a:t>
            </a:r>
          </a:p>
          <a:p>
            <a:pPr lvl="3"/>
            <a:r>
              <a:rPr lang="el-GR" noProof="0" smtClean="0"/>
              <a:t>Τέταρτου επιπέδου</a:t>
            </a:r>
          </a:p>
          <a:p>
            <a:pPr lvl="4"/>
            <a:r>
              <a:rPr lang="el-GR" noProof="0" smtClean="0"/>
              <a:t>Πέμπτου επιπέδου</a:t>
            </a:r>
            <a:endParaRPr lang="el-GR" noProof="0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1180B4F-CE92-4945-974D-71D4769F5400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Θέση εικόνας διαφάνειας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Θέση σημειώσεων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l-GR" smtClean="0"/>
          </a:p>
        </p:txBody>
      </p:sp>
      <p:sp>
        <p:nvSpPr>
          <p:cNvPr id="15363" name="Θέση αριθμού διαφάνειας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D434E1B-B8FF-4D9C-BE50-9F0ECEC6CE96}" type="slidenum">
              <a:rPr lang="el-GR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l-G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Στυλ κύριου υπότιτλου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2EEC0-7963-47C1-87F0-D32AADD77D2C}" type="datetimeFigureOut">
              <a:rPr lang="el-GR"/>
              <a:pPr>
                <a:defRPr/>
              </a:pPr>
              <a:t>27/11/2019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E2E0E-F27A-4B23-9AD4-00858FF951F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2DAC5-683D-4919-8F8E-ECAF7670B60F}" type="datetimeFigureOut">
              <a:rPr lang="el-GR"/>
              <a:pPr>
                <a:defRPr/>
              </a:pPr>
              <a:t>27/11/2019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0C2415-3E97-4E43-96CD-E6E8227BFF72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20206-F76F-4840-90AA-B866655C88C7}" type="datetimeFigureOut">
              <a:rPr lang="el-GR"/>
              <a:pPr>
                <a:defRPr/>
              </a:pPr>
              <a:t>27/11/2019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2538AA-5524-4C3C-A224-49F77257FE55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EAACBD-783B-4D87-89FE-7B89F359ECE2}" type="datetimeFigureOut">
              <a:rPr lang="el-GR"/>
              <a:pPr>
                <a:defRPr/>
              </a:pPr>
              <a:t>27/11/2019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224888-CC4F-40B3-8D4F-930B835D8B3D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1ECD0-943A-4D33-89FB-30FF5200C8FE}" type="datetimeFigureOut">
              <a:rPr lang="el-GR"/>
              <a:pPr>
                <a:defRPr/>
              </a:pPr>
              <a:t>27/11/2019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70524-0BFF-43BE-A5A4-2B5C4789B4C7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DE91B-1A47-4C25-A921-F2370FED223D}" type="datetimeFigureOut">
              <a:rPr lang="el-GR"/>
              <a:pPr>
                <a:defRPr/>
              </a:pPr>
              <a:t>27/11/2019</a:t>
            </a:fld>
            <a:endParaRPr lang="el-GR"/>
          </a:p>
        </p:txBody>
      </p:sp>
      <p:sp>
        <p:nvSpPr>
          <p:cNvPr id="6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5F3E9-1ADF-45EF-9487-52AD4A506C6D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6B9E7-06F5-4E3B-8B4C-2AF3CF64D0E1}" type="datetimeFigureOut">
              <a:rPr lang="el-GR"/>
              <a:pPr>
                <a:defRPr/>
              </a:pPr>
              <a:t>27/11/2019</a:t>
            </a:fld>
            <a:endParaRPr lang="el-GR"/>
          </a:p>
        </p:txBody>
      </p:sp>
      <p:sp>
        <p:nvSpPr>
          <p:cNvPr id="8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A6D32-E9FD-43CA-B75E-7FE72E9938D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C182A-800E-4CA9-8744-603D99A9499F}" type="datetimeFigureOut">
              <a:rPr lang="el-GR"/>
              <a:pPr>
                <a:defRPr/>
              </a:pPr>
              <a:t>27/11/2019</a:t>
            </a:fld>
            <a:endParaRPr lang="el-GR"/>
          </a:p>
        </p:txBody>
      </p:sp>
      <p:sp>
        <p:nvSpPr>
          <p:cNvPr id="4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C1640-4034-4668-B893-A230AF240FFD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B2927-4EEC-45E3-9C6D-12D7F4614733}" type="datetimeFigureOut">
              <a:rPr lang="el-GR"/>
              <a:pPr>
                <a:defRPr/>
              </a:pPr>
              <a:t>27/11/2019</a:t>
            </a:fld>
            <a:endParaRPr lang="el-GR"/>
          </a:p>
        </p:txBody>
      </p:sp>
      <p:sp>
        <p:nvSpPr>
          <p:cNvPr id="3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5F8EC-4896-4A8E-95FE-E19FC3554417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9AC51-C9F7-4169-9C2F-7A338EC5916D}" type="datetimeFigureOut">
              <a:rPr lang="el-GR"/>
              <a:pPr>
                <a:defRPr/>
              </a:pPr>
              <a:t>27/11/2019</a:t>
            </a:fld>
            <a:endParaRPr lang="el-GR"/>
          </a:p>
        </p:txBody>
      </p:sp>
      <p:sp>
        <p:nvSpPr>
          <p:cNvPr id="6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74CFC-3076-4D6F-9004-DABD34D22112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03F50-79F0-4650-BAC2-B3F11BF3F791}" type="datetimeFigureOut">
              <a:rPr lang="el-GR"/>
              <a:pPr>
                <a:defRPr/>
              </a:pPr>
              <a:t>27/11/2019</a:t>
            </a:fld>
            <a:endParaRPr lang="el-GR"/>
          </a:p>
        </p:txBody>
      </p:sp>
      <p:sp>
        <p:nvSpPr>
          <p:cNvPr id="6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4364E-AF17-4DBF-9438-D7A6B3C34380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Θέση τίτλου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Στυλ κύριου τίτλου</a:t>
            </a:r>
          </a:p>
        </p:txBody>
      </p:sp>
      <p:sp>
        <p:nvSpPr>
          <p:cNvPr id="1027" name="Θέση κειμένου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159EAF1-6520-4AD2-816F-1F950374F5B1}" type="datetimeFigureOut">
              <a:rPr lang="el-GR"/>
              <a:pPr>
                <a:defRPr/>
              </a:pPr>
              <a:t>27/11/2019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DE28A33-06C8-4255-9AC5-FACC5816767C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7" descr="Ellhnik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441325"/>
            <a:ext cx="1331913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extBox 22"/>
          <p:cNvSpPr txBox="1">
            <a:spLocks noChangeArrowheads="1"/>
          </p:cNvSpPr>
          <p:nvPr/>
        </p:nvSpPr>
        <p:spPr bwMode="auto">
          <a:xfrm>
            <a:off x="2519363" y="560388"/>
            <a:ext cx="34925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 b="1">
                <a:cs typeface="Arial" charset="0"/>
              </a:rPr>
              <a:t>ΥΠΟΥΡΓΕΙΟ ΑΓΡΟΤΙΚΗΣ ΑΝΑΠΤΥΞΗΣ </a:t>
            </a:r>
            <a:r>
              <a:rPr lang="en-US" b="1">
                <a:cs typeface="Arial" charset="0"/>
              </a:rPr>
              <a:t>&amp; </a:t>
            </a:r>
            <a:r>
              <a:rPr lang="el-GR" b="1">
                <a:cs typeface="Arial" charset="0"/>
              </a:rPr>
              <a:t>ΤΡΟΦΙΜΩΝ</a:t>
            </a:r>
          </a:p>
        </p:txBody>
      </p:sp>
      <p:sp>
        <p:nvSpPr>
          <p:cNvPr id="14339" name="TextBox 23"/>
          <p:cNvSpPr txBox="1">
            <a:spLocks noChangeArrowheads="1"/>
          </p:cNvSpPr>
          <p:nvPr/>
        </p:nvSpPr>
        <p:spPr bwMode="auto">
          <a:xfrm>
            <a:off x="1495425" y="1435100"/>
            <a:ext cx="615315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Aft>
                <a:spcPts val="600"/>
              </a:spcAft>
            </a:pPr>
            <a:r>
              <a:rPr lang="el-GR" sz="1300" b="1">
                <a:ea typeface="Tahoma" pitchFamily="34" charset="0"/>
                <a:cs typeface="Arial" charset="0"/>
              </a:rPr>
              <a:t>ΕΠΙΧΕΙΡΗΣΙΑΚΟ ΠΡΟΓΡΑΜΜΑ ΑΛΙΕΙΑΣ &amp; ΘΑΛΑΣΣΑΣ 2014 - 2020 </a:t>
            </a:r>
          </a:p>
          <a:p>
            <a:pPr algn="ctr">
              <a:spcAft>
                <a:spcPts val="1200"/>
              </a:spcAft>
            </a:pPr>
            <a:r>
              <a:rPr lang="el-GR" sz="1300" b="1">
                <a:ea typeface="Tahoma" pitchFamily="34" charset="0"/>
                <a:cs typeface="Arial" charset="0"/>
              </a:rPr>
              <a:t>Σλόγκαν Τοπικής Στρατηγικής (Προαιρετικό)</a:t>
            </a:r>
          </a:p>
          <a:p>
            <a:pPr algn="ctr">
              <a:spcAft>
                <a:spcPts val="600"/>
              </a:spcAft>
            </a:pPr>
            <a:r>
              <a:rPr lang="el-GR" sz="1300" b="1">
                <a:ea typeface="Tahoma" pitchFamily="34" charset="0"/>
                <a:cs typeface="Arial" charset="0"/>
              </a:rPr>
              <a:t>ΤΟΠΙΚΟ ΠΡΟΓΡΑΜΜΑ </a:t>
            </a:r>
            <a:r>
              <a:rPr lang="en-US" sz="1300" b="1">
                <a:ea typeface="Tahoma" pitchFamily="34" charset="0"/>
                <a:cs typeface="Arial" charset="0"/>
              </a:rPr>
              <a:t>LEADER/CLLD </a:t>
            </a:r>
            <a:endParaRPr lang="el-GR" sz="1300" b="1">
              <a:ea typeface="Tahoma" pitchFamily="34" charset="0"/>
              <a:cs typeface="Arial" charset="0"/>
            </a:endParaRPr>
          </a:p>
          <a:p>
            <a:pPr algn="ctr">
              <a:spcAft>
                <a:spcPts val="600"/>
              </a:spcAft>
            </a:pPr>
            <a:r>
              <a:rPr lang="el-GR" sz="1300" b="1">
                <a:ea typeface="Tahoma" pitchFamily="34" charset="0"/>
                <a:cs typeface="Arial" charset="0"/>
              </a:rPr>
              <a:t>ΟΤΔ ………………………………………..</a:t>
            </a:r>
          </a:p>
          <a:p>
            <a:pPr algn="ctr"/>
            <a:endParaRPr lang="el-GR" sz="1600" b="1">
              <a:ea typeface="Tahoma" pitchFamily="34" charset="0"/>
              <a:cs typeface="Arial" charset="0"/>
            </a:endParaRPr>
          </a:p>
        </p:txBody>
      </p:sp>
      <p:sp>
        <p:nvSpPr>
          <p:cNvPr id="14340" name="Text Box 29"/>
          <p:cNvSpPr txBox="1">
            <a:spLocks noChangeArrowheads="1"/>
          </p:cNvSpPr>
          <p:nvPr/>
        </p:nvSpPr>
        <p:spPr bwMode="auto">
          <a:xfrm>
            <a:off x="1630363" y="4984750"/>
            <a:ext cx="58943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altLang="el-GR" sz="1100" b="1">
                <a:cs typeface="Arial" charset="0"/>
              </a:rPr>
              <a:t>        </a:t>
            </a:r>
            <a:r>
              <a:rPr lang="el-GR" altLang="el-GR" sz="1100" b="1">
                <a:cs typeface="Arial" charset="0"/>
              </a:rPr>
              <a:t>ΜΕ ΤΗ ΣΥΓΧΡΗΜΑΤΟΔΟΤΗΣΗ ΤΗΣ ΕΛΛΑΔΑΣ ΚΑΙ ΤΗΣ ΕΥΡΩΠΑΪΚΗΣ ΕΝΩΣΗΣ</a:t>
            </a:r>
          </a:p>
        </p:txBody>
      </p:sp>
      <p:pic>
        <p:nvPicPr>
          <p:cNvPr id="14341" name="Picture 2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4675" y="5259388"/>
            <a:ext cx="1368425" cy="90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1943100" y="5414963"/>
            <a:ext cx="3484563" cy="5397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l-GR" sz="1200" b="1" spc="150" dirty="0">
                <a:latin typeface="Arial" panose="020B0604020202020204" pitchFamily="34" charset="0"/>
                <a:cs typeface="Arial" panose="020B0604020202020204" pitchFamily="34" charset="0"/>
              </a:rPr>
              <a:t>ΕΥΡΩΠΑΪΚ</a:t>
            </a:r>
            <a:r>
              <a:rPr lang="en-US" sz="1200" b="1" spc="150" dirty="0">
                <a:latin typeface="Arial" panose="020B0604020202020204" pitchFamily="34" charset="0"/>
                <a:cs typeface="Arial" panose="020B0604020202020204" pitchFamily="34" charset="0"/>
              </a:rPr>
              <a:t>H EN</a:t>
            </a:r>
            <a:r>
              <a:rPr lang="el-GR" sz="1200" b="1" spc="150" dirty="0">
                <a:latin typeface="Arial" panose="020B0604020202020204" pitchFamily="34" charset="0"/>
                <a:cs typeface="Arial" panose="020B0604020202020204" pitchFamily="34" charset="0"/>
              </a:rPr>
              <a:t>ΩΣΗ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200" b="1" dirty="0">
                <a:latin typeface="Arial" panose="020B0604020202020204" pitchFamily="34" charset="0"/>
                <a:cs typeface="Arial" panose="020B0604020202020204" pitchFamily="34" charset="0"/>
              </a:rPr>
              <a:t>Ευρωπαϊκό Ταμείο Θάλασσας &amp; Αλιείας</a:t>
            </a:r>
          </a:p>
        </p:txBody>
      </p:sp>
      <p:pic>
        <p:nvPicPr>
          <p:cNvPr id="14343" name="Picture 2" descr="V:\ΔΗΜΟΣΙΟΤΗΤΑ\ESPA1420_rgb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04088" y="441325"/>
            <a:ext cx="1481137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344" name="Ομάδα 21"/>
          <p:cNvGrpSpPr>
            <a:grpSpLocks/>
          </p:cNvGrpSpPr>
          <p:nvPr/>
        </p:nvGrpSpPr>
        <p:grpSpPr bwMode="auto">
          <a:xfrm>
            <a:off x="-63500" y="4918075"/>
            <a:ext cx="757238" cy="1441450"/>
            <a:chOff x="161412" y="4869192"/>
            <a:chExt cx="756188" cy="1440192"/>
          </a:xfrm>
        </p:grpSpPr>
        <p:sp>
          <p:nvSpPr>
            <p:cNvPr id="14" name="TextBox 13"/>
            <p:cNvSpPr txBox="1"/>
            <p:nvPr/>
          </p:nvSpPr>
          <p:spPr>
            <a:xfrm>
              <a:off x="161412" y="5049216"/>
              <a:ext cx="677108" cy="1094070"/>
            </a:xfrm>
            <a:prstGeom prst="rect">
              <a:avLst/>
            </a:prstGeom>
            <a:noFill/>
          </p:spPr>
          <p:txBody>
            <a:bodyPr vert="vert27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n-lt"/>
                </a:rPr>
                <a:t>25%</a:t>
              </a:r>
              <a:r>
                <a:rPr lang="el-GR" dirty="0">
                  <a:latin typeface="+mn-lt"/>
                </a:rPr>
                <a:t> </a:t>
              </a:r>
              <a:r>
                <a:rPr lang="el-GR" sz="1400" dirty="0">
                  <a:latin typeface="+mn-lt"/>
                </a:rPr>
                <a:t>τουλάχιστον</a:t>
              </a:r>
              <a:endParaRPr lang="en-US" sz="1400" dirty="0">
                <a:latin typeface="+mn-lt"/>
              </a:endParaRPr>
            </a:p>
          </p:txBody>
        </p:sp>
        <p:sp>
          <p:nvSpPr>
            <p:cNvPr id="19" name="Δεξιό άγκιστρο 18"/>
            <p:cNvSpPr/>
            <p:nvPr/>
          </p:nvSpPr>
          <p:spPr>
            <a:xfrm>
              <a:off x="648099" y="4869192"/>
              <a:ext cx="269501" cy="1440192"/>
            </a:xfrm>
            <a:prstGeom prst="rightBrace">
              <a:avLst>
                <a:gd name="adj1" fmla="val 47133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l-GR"/>
            </a:p>
          </p:txBody>
        </p:sp>
      </p:grpSp>
      <p:graphicFrame>
        <p:nvGraphicFramePr>
          <p:cNvPr id="9" name="Πίνακας 8"/>
          <p:cNvGraphicFramePr>
            <a:graphicFrameLocks noGrp="1"/>
          </p:cNvGraphicFramePr>
          <p:nvPr/>
        </p:nvGraphicFramePr>
        <p:xfrm>
          <a:off x="1814513" y="2682875"/>
          <a:ext cx="5565775" cy="2235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4937"/>
                <a:gridCol w="3204163"/>
                <a:gridCol w="876529"/>
                <a:gridCol w="839574"/>
              </a:tblGrid>
              <a:tr h="45078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l-GR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ΜΕΤΡΟ</a:t>
                      </a:r>
                      <a:endParaRPr lang="el-GR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Τίτλος</a:t>
                      </a:r>
                      <a:endParaRPr lang="el-GR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ΕΤΘΑ</a:t>
                      </a:r>
                    </a:p>
                    <a:p>
                      <a:pPr algn="ctr"/>
                      <a:r>
                        <a:rPr lang="el-GR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(€)</a:t>
                      </a:r>
                      <a:endParaRPr lang="el-GR" sz="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ΕΘΝΙΚΗ</a:t>
                      </a:r>
                    </a:p>
                    <a:p>
                      <a:pPr algn="ctr"/>
                      <a:r>
                        <a:rPr lang="el-GR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ΣΥΜΜΕΤΟΧΗ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(€)</a:t>
                      </a:r>
                    </a:p>
                  </a:txBody>
                  <a:tcPr anchor="ctr"/>
                </a:tc>
              </a:tr>
              <a:tr h="3418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</a:t>
                      </a:r>
                      <a:r>
                        <a:rPr lang="el-GR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1:</a:t>
                      </a:r>
                      <a:endParaRPr lang="el-GR" sz="1000" b="1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05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Προετοιμασία</a:t>
                      </a:r>
                      <a:r>
                        <a:rPr lang="el-GR" sz="105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Τοπικού Προγράμματος</a:t>
                      </a:r>
                      <a:endParaRPr lang="el-GR" sz="105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418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4.2</a:t>
                      </a:r>
                      <a:r>
                        <a:rPr lang="el-GR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05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Εφαρμογή</a:t>
                      </a:r>
                      <a:r>
                        <a:rPr lang="el-GR" sz="105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Τοπικής Ανάπτυξης με την Πρωτοβουλία των τοπικών Κοινοτήτων</a:t>
                      </a:r>
                      <a:endParaRPr lang="el-GR" sz="1050" b="1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418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4.3:</a:t>
                      </a:r>
                      <a:endParaRPr lang="el-GR" sz="1000" b="1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05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Δραστηριότητες Συνεργασίας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418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</a:t>
                      </a:r>
                      <a:r>
                        <a:rPr lang="el-GR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4:</a:t>
                      </a:r>
                      <a:endParaRPr lang="el-GR" sz="1000" b="1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05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Δαπάνες Λειτουργίας</a:t>
                      </a:r>
                      <a:r>
                        <a:rPr lang="el-GR" sz="105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και Συντονισμός</a:t>
                      </a:r>
                      <a:endParaRPr lang="el-GR" sz="105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41891">
                <a:tc gridSpan="2"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0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ΣΥΝΟΛΙΚΗ</a:t>
                      </a:r>
                      <a:r>
                        <a:rPr lang="el-GR" sz="1000" b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ΔΗΜΟΣΙΑ ΔΑΠΑΝΗ ΤΟΠΙΚΟΥ ΠΡΟΓΡΑΜΜΑΤΟΣ:</a:t>
                      </a:r>
                      <a:endParaRPr lang="el-GR" sz="1000" b="1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l-GR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 sz="12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4380" name="Ομάδα 9"/>
          <p:cNvGrpSpPr>
            <a:grpSpLocks/>
          </p:cNvGrpSpPr>
          <p:nvPr/>
        </p:nvGrpSpPr>
        <p:grpSpPr bwMode="auto">
          <a:xfrm>
            <a:off x="7775575" y="1700213"/>
            <a:ext cx="865188" cy="865187"/>
            <a:chOff x="6516216" y="2168860"/>
            <a:chExt cx="720080" cy="756084"/>
          </a:xfrm>
        </p:grpSpPr>
        <p:sp>
          <p:nvSpPr>
            <p:cNvPr id="5" name="Ορθογώνιο 4"/>
            <p:cNvSpPr/>
            <p:nvPr/>
          </p:nvSpPr>
          <p:spPr>
            <a:xfrm>
              <a:off x="6516216" y="2168860"/>
              <a:ext cx="720080" cy="75608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l-GR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588885" y="2349210"/>
              <a:ext cx="611737" cy="3634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LOGO </a:t>
              </a:r>
              <a:r>
                <a:rPr lang="el-GR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ΟΤΔ</a:t>
              </a:r>
              <a:endParaRPr lang="el-GR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4381" name="Picture 2" descr="C:\Users\mbertaki\AppData\Local\Microsoft\Windows\Temporary Internet Files\Content.Outlook\IXUJ6K78\epalth_logo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67400" y="512763"/>
            <a:ext cx="1379538" cy="75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Ορθογώνιο 26"/>
          <p:cNvSpPr/>
          <p:nvPr/>
        </p:nvSpPr>
        <p:spPr>
          <a:xfrm>
            <a:off x="287338" y="296863"/>
            <a:ext cx="8569325" cy="61928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652</TotalTime>
  <Words>72</Words>
  <Application>Microsoft Office PowerPoint</Application>
  <PresentationFormat>On-screen Show (4:3)</PresentationFormat>
  <Paragraphs>26</Paragraphs>
  <Slides>1</Slides>
  <Notes>1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Πρότυπο σχεδίασης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5" baseType="lpstr">
      <vt:lpstr>Calibri</vt:lpstr>
      <vt:lpstr>Arial</vt:lpstr>
      <vt:lpstr>Tahoma</vt:lpstr>
      <vt:lpstr>Θέμα του Office</vt:lpstr>
      <vt:lpstr>Διαφάνεια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ΜΙΧΑΗΛ ΓΑΒΡΙΕΛΛΑ</dc:creator>
  <cp:lastModifiedBy>stereaellada</cp:lastModifiedBy>
  <cp:revision>85</cp:revision>
  <cp:lastPrinted>2018-02-26T08:32:14Z</cp:lastPrinted>
  <dcterms:created xsi:type="dcterms:W3CDTF">2016-02-25T12:28:29Z</dcterms:created>
  <dcterms:modified xsi:type="dcterms:W3CDTF">2019-11-27T10:06:21Z</dcterms:modified>
</cp:coreProperties>
</file>